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15"/>
  </p:notesMasterIdLst>
  <p:sldIdLst>
    <p:sldId id="300" r:id="rId3"/>
    <p:sldId id="323" r:id="rId4"/>
    <p:sldId id="302" r:id="rId5"/>
    <p:sldId id="259" r:id="rId6"/>
    <p:sldId id="303" r:id="rId7"/>
    <p:sldId id="305" r:id="rId8"/>
    <p:sldId id="316" r:id="rId9"/>
    <p:sldId id="319" r:id="rId10"/>
    <p:sldId id="331" r:id="rId11"/>
    <p:sldId id="333" r:id="rId12"/>
    <p:sldId id="334" r:id="rId13"/>
    <p:sldId id="31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76444" autoAdjust="0"/>
  </p:normalViewPr>
  <p:slideViewPr>
    <p:cSldViewPr snapToGrid="0">
      <p:cViewPr varScale="1">
        <p:scale>
          <a:sx n="68" d="100"/>
          <a:sy n="68" d="100"/>
        </p:scale>
        <p:origin x="1464" y="48"/>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(in-preview)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3/11/2019 5:53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4148273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Danang SW</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5F50-0E5C-4907-9299-62457549F0A9}"/>
              </a:ext>
            </a:extLst>
          </p:cNvPr>
          <p:cNvSpPr txBox="1">
            <a:spLocks/>
          </p:cNvSpPr>
          <p:nvPr/>
        </p:nvSpPr>
        <p:spPr>
          <a:xfrm>
            <a:off x="213031" y="2979332"/>
            <a:ext cx="11533492" cy="89933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THANKS</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408111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training guide is through designing an end-to-end solution for e-commerce that is based on Azure App Services, Azure Functions, Azure Storage, and Azure App Insights.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pPr marL="0" indent="0">
              <a:buNone/>
            </a:pPr>
            <a:endParaRPr lang="en-US" sz="3600" dirty="0"/>
          </a:p>
          <a:p>
            <a:r>
              <a:rPr lang="en-US" sz="3600" dirty="0"/>
              <a:t>Ensure data privacy and protection</a:t>
            </a:r>
          </a:p>
          <a:p>
            <a:endParaRPr lang="en-US" sz="3600" dirty="0"/>
          </a:p>
          <a:p>
            <a:r>
              <a:rPr lang="en-US" sz="3600" dirty="0"/>
              <a:t>Scale API independently of website</a:t>
            </a:r>
          </a:p>
          <a:p>
            <a:endParaRPr lang="en-US" sz="3600" dirty="0"/>
          </a:p>
          <a:p>
            <a:r>
              <a:rPr lang="en-US" sz="3600" dirty="0"/>
              <a:t>Provide failover mechanism</a:t>
            </a:r>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0E63BB77-1B1D-4EAF-B09F-4FB8D92B127E}"/>
              </a:ext>
            </a:extLst>
          </p:cNvPr>
          <p:cNvPicPr>
            <a:picLocks noChangeAspect="1"/>
          </p:cNvPicPr>
          <p:nvPr/>
        </p:nvPicPr>
        <p:blipFill>
          <a:blip r:embed="rId3"/>
          <a:stretch>
            <a:fillRect/>
          </a:stretch>
        </p:blipFill>
        <p:spPr>
          <a:xfrm>
            <a:off x="704358" y="1080358"/>
            <a:ext cx="10906699" cy="5659603"/>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1211</Words>
  <Application>Microsoft Office PowerPoint</Application>
  <PresentationFormat>Widescreen</PresentationFormat>
  <Paragraphs>135</Paragraphs>
  <Slides>12</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needs </vt:lpstr>
      <vt:lpstr>Common scenarios </vt:lpstr>
      <vt:lpstr>Preferred solution </vt:lpstr>
      <vt:lpstr>Preferred solution </vt:lpstr>
      <vt:lpstr>Preferred solution </vt:lpstr>
      <vt:lpstr>Preferred solution </vt:lpstr>
      <vt:lpstr>Preferred solution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2019-03-11T11:56:42Z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v-dawant@microsoft.com</vt:lpwstr>
  </property>
  <property fmtid="{D5CDD505-2E9C-101B-9397-08002B2CF9AE}" pid="5" name="MSIP_Label_f42aa342-8706-4288-bd11-ebb85995028c_SetDate">
    <vt:lpwstr>2019-03-11T10:43:17.8065256Z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8caf870c-f55b-4d1b-b2e0-e4d194eb1e37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